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2" r:id="rId2"/>
  </p:sldIdLst>
  <p:sldSz cx="12192000" cy="6858000"/>
  <p:notesSz cx="6858000" cy="9144000"/>
  <p:defaultTextStyle>
    <a:defPPr>
      <a:defRPr lang="en-P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A35E2-DF25-9F0F-1ADC-DB08C6C6B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4780B-26A0-BDF0-8067-318E302D76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4FC4E0-F548-0A12-E543-82B6C54AB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B66F8-EFB1-A310-208C-495E78784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96ADF-39C9-898B-181E-1F824D3D7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463438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47E3A-D8DB-6FB0-75ED-8187317DF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6158F5-5D83-9328-3566-EDE8ADE28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994BD-E0F9-C29B-2166-37019370C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468F9-7337-DF5A-20D0-000E3FB32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94068-4A59-9D6F-215B-DE26873DA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4010375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3FCFEB-7ADA-6B36-9E7F-865AF0723E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7B231E-69C6-D843-B026-FDF42E91F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4E629-461A-75B4-C917-17B18B78F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03A12-EA49-942D-68B2-D6CA98F48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CA083-9F5C-03D4-9D4D-AC4BEC2E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61506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9188A-A531-60CF-8494-0842C87A6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461F1-60F8-04C7-DC4A-2C3355BAC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FB555-A503-D547-CD8E-6703F061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1DFD6-74B6-B8CC-8CBA-67FF79FF1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146A9B-80E8-FA85-618E-CB0E2076E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102224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436D3-BFDA-A945-A9D4-5D787FC77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4498CD-1E27-E9AF-B381-9555EFA92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E0158-711B-AEBD-0E95-D93A9DD02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408D2-E63C-97A4-52C2-C2A68BE14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655C4-B75E-54CF-EE7E-21B5064FC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7072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B8CE6-1D5A-AA26-ABED-61B471EA0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24D64-BE0F-2F1F-287E-2E3E9E680B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FE341B-8FAE-42C2-43FB-D04709065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E41BA5-ADF6-79C3-ACF1-ED5BA08F2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79B3A-52C5-3A5E-A1AB-B97AA7477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D3BB66-E985-32E9-8906-B2A31030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227352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DC11A-161C-3BD2-E3FE-F71EDA60D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A307D-0747-D494-1744-C0F56D95E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2BFA8C-23AE-8BEC-E6CF-D93541046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37CAD-4484-32DB-3A11-EF9E21D1C1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71A528-A666-8FBC-4967-AD7C41DAF5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096CC9-D30C-4AD1-45A8-8E38129E5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944654-A1F9-9ED3-44AA-24F0094DC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143B9A-38B3-6437-F356-84BD0018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138686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8C223-C6F5-F203-29A5-1CFA0BDFB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A1465B-33A2-BFAA-6332-52E6688F4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184F1-1FA8-5497-AEFF-9D851B5E6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7F2F14-452B-7F72-4293-B69B48F8A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2049360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AC2356-9492-1FF4-5B15-6A75DB442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580568-048C-AB32-7A1A-666055549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6304B-2813-76CE-D866-8E55ED42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648321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C8642-CB74-A9F2-65F4-CEB3AEF2D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B7708-2297-7966-1575-2135F3141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E9A9D-A1F4-3C72-7F62-E44595E5A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1E551-A3F0-E8E3-FEB7-8C117B507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1B91E5-6669-31A5-581C-999747FC6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42874-BE6E-0F37-22E2-5637445EB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402062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C8854-CD96-32EE-A45C-0B46250B4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D8932F-EA5E-4EEE-4CF6-A34AF0C8DD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624AE3-F869-9B44-C31F-45F5CC9BA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897EB-D8F3-C42D-72F2-FEB4DF39C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98EF2-6782-BA96-2236-DC17B695B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1238D-08F3-5DC3-65E1-1F3D5DFE1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36242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FBB004-5687-CB02-19F5-C3E30BC81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973C3-C570-9C5D-C360-82150E30B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79DD1-F39D-B2F7-E700-D7A2A418B4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860C14-BB5F-4C77-9335-2133DCD8FD94}" type="datetimeFigureOut">
              <a:rPr lang="en-PG" smtClean="0"/>
              <a:t>05/08/2024</a:t>
            </a:fld>
            <a:endParaRPr lang="en-P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6ABEB-F5FD-B402-56BA-FE542D6FE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FED971-F07F-793E-4725-6684DF1A8E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D6B2A0-A5C3-48E1-B628-A5215B8D832E}" type="slidenum">
              <a:rPr lang="en-PG" smtClean="0"/>
              <a:t>‹#›</a:t>
            </a:fld>
            <a:endParaRPr lang="en-PG"/>
          </a:p>
        </p:txBody>
      </p:sp>
    </p:spTree>
    <p:extLst>
      <p:ext uri="{BB962C8B-B14F-4D97-AF65-F5344CB8AC3E}">
        <p14:creationId xmlns:p14="http://schemas.microsoft.com/office/powerpoint/2010/main" val="15348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2BDDA77-E794-600B-8FE2-B0A012F930BF}"/>
              </a:ext>
            </a:extLst>
          </p:cNvPr>
          <p:cNvSpPr txBox="1">
            <a:spLocks/>
          </p:cNvSpPr>
          <p:nvPr/>
        </p:nvSpPr>
        <p:spPr>
          <a:xfrm>
            <a:off x="113222" y="327714"/>
            <a:ext cx="10985500" cy="504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0" cap="none" spc="-75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Source Sans Pro Black"/>
                <a:ea typeface="+mn-ea"/>
                <a:cs typeface="+mn-cs"/>
                <a:sym typeface="Calibri" panose="020F0502020204030204" pitchFamily="34" charset="0"/>
              </a:rPr>
              <a:t>Tallow Mood Board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33EAE10-3F4D-B1BF-557E-81EAA7C59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4332" y="82082"/>
            <a:ext cx="3074446" cy="861256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94118FF-5FD0-F0B4-0FCF-C6915A25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98E091-9F7C-4756-9F53-467BD28510CE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CC0E6ED-EBFF-2ED4-5750-4942B4D56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CONFIDENTIAL - Do Not Distribute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F07955-04B2-055A-4C4C-5BFD14445B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368" r="1042"/>
          <a:stretch/>
        </p:blipFill>
        <p:spPr>
          <a:xfrm>
            <a:off x="0" y="6356349"/>
            <a:ext cx="12192000" cy="5016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E52D49-9A12-9A7D-7D15-238EFC3F28E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820"/>
          <a:stretch/>
        </p:blipFill>
        <p:spPr>
          <a:xfrm>
            <a:off x="4020488" y="6469516"/>
            <a:ext cx="3022343" cy="290694"/>
          </a:xfrm>
          <a:prstGeom prst="rect">
            <a:avLst/>
          </a:prstGeom>
        </p:spPr>
      </p:pic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35722D0-63C4-F59F-094A-4119E2FB59C3}"/>
              </a:ext>
            </a:extLst>
          </p:cNvPr>
          <p:cNvSpPr txBox="1">
            <a:spLocks/>
          </p:cNvSpPr>
          <p:nvPr/>
        </p:nvSpPr>
        <p:spPr>
          <a:xfrm>
            <a:off x="603250" y="759120"/>
            <a:ext cx="10985500" cy="5049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0" cap="none" spc="-75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Posterama" panose="020B0504020200020000" pitchFamily="34" charset="0"/>
                <a:ea typeface="+mn-ea"/>
                <a:cs typeface="Posterama" panose="020B0504020200020000" pitchFamily="34" charset="0"/>
                <a:sym typeface="Calibri" panose="020F0502020204030204" pitchFamily="34" charset="0"/>
              </a:rPr>
              <a:t>Artwork Direction</a:t>
            </a:r>
            <a:endParaRPr kumimoji="0" lang="en-US" sz="2000" b="0" i="0" u="none" strike="noStrike" kern="0" cap="none" spc="-75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Posterama" panose="020B0504020200020000" pitchFamily="34" charset="0"/>
              <a:ea typeface="+mn-ea"/>
              <a:cs typeface="Posterama" panose="020B0504020200020000" pitchFamily="34" charset="0"/>
              <a:sym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E3D24D-2DF1-FDDE-7B9E-E14C7CE73D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637" y="1078308"/>
            <a:ext cx="3633032" cy="24961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1F2904-0D45-ED03-6196-756407A589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637" y="3731468"/>
            <a:ext cx="4541381" cy="25034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26640B-0853-58AE-B9A0-ACFA2A0B31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9018" y="1069383"/>
            <a:ext cx="2371076" cy="24967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587749-9FCA-BE51-3182-D810C4D599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93621" y="3731468"/>
            <a:ext cx="2854711" cy="24883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F8262D8-0DFC-35FC-55C5-A0B92183E5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12935" y="1188970"/>
            <a:ext cx="3892184" cy="503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86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Posterama</vt:lpstr>
      <vt:lpstr>Source Sans Pro Black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Jeremy Fry</dc:creator>
  <cp:lastModifiedBy>Jeremy Fry</cp:lastModifiedBy>
  <cp:revision>1</cp:revision>
  <dcterms:created xsi:type="dcterms:W3CDTF">2024-08-05T04:03:18Z</dcterms:created>
  <dcterms:modified xsi:type="dcterms:W3CDTF">2024-08-05T04:30:58Z</dcterms:modified>
</cp:coreProperties>
</file>